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0" r:id="rId4"/>
    <p:sldId id="257" r:id="rId5"/>
    <p:sldId id="258" r:id="rId6"/>
    <p:sldId id="259" r:id="rId7"/>
    <p:sldId id="266" r:id="rId8"/>
    <p:sldId id="261" r:id="rId9"/>
    <p:sldId id="262" r:id="rId10"/>
    <p:sldId id="263" r:id="rId11"/>
    <p:sldId id="264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885E-7752-470F-B3BD-CC06D62ABED7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5EA6C94-D2F4-4FC0-BF99-7732AE4C7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33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885E-7752-470F-B3BD-CC06D62ABED7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5EA6C94-D2F4-4FC0-BF99-7732AE4C7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56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885E-7752-470F-B3BD-CC06D62ABED7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5EA6C94-D2F4-4FC0-BF99-7732AE4C761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2141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885E-7752-470F-B3BD-CC06D62ABED7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5EA6C94-D2F4-4FC0-BF99-7732AE4C7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345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885E-7752-470F-B3BD-CC06D62ABED7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5EA6C94-D2F4-4FC0-BF99-7732AE4C761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509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885E-7752-470F-B3BD-CC06D62ABED7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5EA6C94-D2F4-4FC0-BF99-7732AE4C7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925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885E-7752-470F-B3BD-CC06D62ABED7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6C94-D2F4-4FC0-BF99-7732AE4C7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329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885E-7752-470F-B3BD-CC06D62ABED7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6C94-D2F4-4FC0-BF99-7732AE4C7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407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885E-7752-470F-B3BD-CC06D62ABED7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6C94-D2F4-4FC0-BF99-7732AE4C7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295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885E-7752-470F-B3BD-CC06D62ABED7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5EA6C94-D2F4-4FC0-BF99-7732AE4C7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26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885E-7752-470F-B3BD-CC06D62ABED7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5EA6C94-D2F4-4FC0-BF99-7732AE4C7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493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885E-7752-470F-B3BD-CC06D62ABED7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5EA6C94-D2F4-4FC0-BF99-7732AE4C7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475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885E-7752-470F-B3BD-CC06D62ABED7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6C94-D2F4-4FC0-BF99-7732AE4C7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385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885E-7752-470F-B3BD-CC06D62ABED7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6C94-D2F4-4FC0-BF99-7732AE4C7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82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885E-7752-470F-B3BD-CC06D62ABED7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6C94-D2F4-4FC0-BF99-7732AE4C7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727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885E-7752-470F-B3BD-CC06D62ABED7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5EA6C94-D2F4-4FC0-BF99-7732AE4C7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17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8885E-7752-470F-B3BD-CC06D62ABED7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5EA6C94-D2F4-4FC0-BF99-7732AE4C7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95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EE0ACA-15E0-0B72-A389-3A271D32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/>
              <a:t>Беседы ПДД Безопасная зима 5-9 классы февраль 2024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5130068-2E3D-2AE7-F604-D003FB9F27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97" y="2039613"/>
            <a:ext cx="2173816" cy="1630362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56FF90AD-620A-AE86-4F4E-0B95C7CB57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2761" y="4244830"/>
            <a:ext cx="2112963" cy="1584722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6BC0ED-D5D6-0E37-43E0-97A184BBA9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54" y="2085897"/>
            <a:ext cx="2286000" cy="17145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11BA3A4-8D45-E238-6ADF-726774C88C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122" y="4160891"/>
            <a:ext cx="2336800" cy="17526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EB4D86-363B-4984-ED61-E38A0BA98D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03" y="1864194"/>
            <a:ext cx="2641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43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60D09C-BE5B-A339-9C02-C629B4B2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51106"/>
            <a:ext cx="8229600" cy="13303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/>
              <a:t>Проведение бесед Отрядом ЮИД по ПДД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в </a:t>
            </a:r>
            <a:r>
              <a:rPr lang="ru-RU" sz="2800" b="1" dirty="0"/>
              <a:t>1-4 классах по темам: «Ловушки на дорогах» и «Засветись» октябрь 2023 года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075DE2F-2518-E209-360B-3098950041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45370" y="1975761"/>
            <a:ext cx="4350630" cy="2175315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5076AE66-7D6A-0C8D-C2AE-FCCC5B4C64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8524" y="1975761"/>
            <a:ext cx="4038600" cy="22706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59172E-9B1D-7FFF-1CD5-C658DDF38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641" y="4317755"/>
            <a:ext cx="3160871" cy="23721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CD845A-82C1-D0E2-7237-DA87BCF95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7824" y="4440699"/>
            <a:ext cx="1812976" cy="24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48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DCDF2-9B28-AA7F-C95D-B1827C964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/>
              <a:t>Проведение занятий </a:t>
            </a:r>
            <a:r>
              <a:rPr lang="ru-RU" sz="3200" kern="0" dirty="0">
                <a:solidFill>
                  <a:srgbClr val="006633"/>
                </a:solidFill>
                <a:latin typeface="Garamond"/>
              </a:rPr>
              <a:t>ПДД в 8-11 классах </a:t>
            </a:r>
            <a:r>
              <a:rPr lang="ru-RU" sz="3200" dirty="0"/>
              <a:t>по темам: «Темное время суток» ноябрь 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2DF048-D206-06B1-B267-CC12438D020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639" y="1864194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7936093-7C96-33DD-EA46-827BDE5AF66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826" y="1864194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74D1EF-23CB-BCBD-7013-12EEE1D21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765" y="2900337"/>
            <a:ext cx="2038350" cy="2717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ECC25D-BF18-7769-9285-14C6F037B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888" y="4259237"/>
            <a:ext cx="2736851" cy="20526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BFC7AF-1982-EBAC-A481-5EACB040F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3052" y="3914075"/>
            <a:ext cx="3200400" cy="239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4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B912B-7931-6E02-5A69-146465207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/>
              <a:t>Уроки безопасности для 1-4 классов – январь 2024 - проводит отряд ЮИД «</a:t>
            </a:r>
            <a:r>
              <a:rPr lang="ru-RU" sz="2800" b="1" dirty="0" err="1"/>
              <a:t>Светофорик</a:t>
            </a:r>
            <a:r>
              <a:rPr lang="ru-RU" sz="2800" b="1" dirty="0"/>
              <a:t>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2CE9FF-0BDE-F9B6-6448-0029B455FC2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562" y="1864194"/>
            <a:ext cx="2093153" cy="157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2BA9CE5-C857-BD8C-DF15-02E6680CCC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81" y="1922639"/>
            <a:ext cx="2362200" cy="177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596C5CA-059C-8AD2-23BE-F7A9F6481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231" y="1864194"/>
            <a:ext cx="2576513" cy="193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870BD54-C344-2B22-B20F-3616F248B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683" y="3756981"/>
            <a:ext cx="2728913" cy="20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664DD85-6B54-EFB0-CD53-2AAA2ED7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835" y="3894929"/>
            <a:ext cx="2362200" cy="177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8C34F62-A481-E2CB-E6E9-6AE6394D7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470" y="3756981"/>
            <a:ext cx="2881313" cy="216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79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/>
              <a:t>Минутки безопасности на уроках ОБЖ и на уроках по окружающему миру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6FBFF54B-7F4D-EB82-B669-F5CA2C5073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0088" y="1834387"/>
            <a:ext cx="4038600" cy="22717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72FF90-7F9A-C429-6336-C419ACC1C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64" y="1864194"/>
            <a:ext cx="4038599" cy="22717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460512-4C7F-D85D-E13D-398997782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470" y="4076292"/>
            <a:ext cx="1471612" cy="26161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7AA438-BA46-D1B0-C498-DFBEFF913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461" y="4135906"/>
            <a:ext cx="3733800" cy="279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85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F02FC-D9DB-8F6B-B6D8-1E44FFE63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Встреча ЮИД 20.02.2024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AAE817B-D072-CA57-A663-77327AD1A8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98" y="2026284"/>
            <a:ext cx="2819400" cy="2114550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6CDD928B-A3C5-4E68-AC5F-E0CD53DA81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672" y="1864194"/>
            <a:ext cx="2819400" cy="211455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D5C69E-5001-30E8-F761-830FA89BFE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8472" y="4364671"/>
            <a:ext cx="2717800" cy="20383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892B58-CDF2-57DD-026B-32F0339403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4724" y="4466073"/>
            <a:ext cx="2601912" cy="195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90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79245-EDF8-65ED-F6B1-7AE4C5DA9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ЕДДБ 06.03.2024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5686762-74C3-D238-4E01-3DE2B54044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1615119"/>
            <a:ext cx="2514600" cy="1885950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BFF32765-C546-85C3-4F41-105A25150C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43" y="1739657"/>
            <a:ext cx="2514600" cy="188595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12AF20-F1A5-18A1-10F1-F061076BB8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761" y="1692032"/>
            <a:ext cx="2641600" cy="1981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26DB38-0984-9157-4296-DA51A6FEA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3727007"/>
            <a:ext cx="2641600" cy="19812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AC479B-1FA4-47F9-EFDC-B62A25D569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1" y="3698511"/>
            <a:ext cx="2710960" cy="20332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A9270C3-082B-0AC4-62A7-CC9B9DAAA1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2350" y="4012836"/>
            <a:ext cx="25146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80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D0D62-6F97-5CFF-605B-BD79B9739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/>
              <a:t>Акция Скорость не главное 12.02-15.03.2024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E5B3F44-CBAF-55F4-7AB7-C7B5DCF933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62" y="1991096"/>
            <a:ext cx="2590800" cy="1943100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07E62175-1548-2204-53F3-939069D585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717" y="1898073"/>
            <a:ext cx="2590800" cy="19431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B2E793-3863-560E-1EAF-783D03C3F1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243" y="1991096"/>
            <a:ext cx="2590800" cy="19431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8F1A279-8ACF-2497-1ABD-76394A5BFE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241270"/>
            <a:ext cx="2562662" cy="19219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6028EB-580A-23C4-2286-3D057207DB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31" y="4241270"/>
            <a:ext cx="2590800" cy="19431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C1A9037-1D9F-60D3-0E91-8CE887A84A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243" y="4220167"/>
            <a:ext cx="25908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81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6D9D61-DEDF-F564-2A97-B1BAD5F3B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Инструктаж перед каникулами 1-11 классы 18-22.03.2024</a:t>
            </a:r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72CDD9DD-622D-47D4-818E-F8F3A8517B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70" y="1881219"/>
            <a:ext cx="2819400" cy="211455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736C59-75BB-5397-2FEB-CC1F281B65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96" y="2000534"/>
            <a:ext cx="2819401" cy="21145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321355-279C-0108-4BE9-1E0BCF93FD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8618" y="4553051"/>
            <a:ext cx="2413000" cy="18097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8A9910-2AFD-7A9E-2032-A8A7C83152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392" y="4607026"/>
            <a:ext cx="2743200" cy="2057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CD64C7-4D84-CBD1-1899-A29F75AE9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89" y="2196998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00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6E844-6C12-9ED2-5634-44A2C2992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/>
              <a:t>Классные часы по ПДД январь 2024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A2667AC-7543-A83C-4EA3-C0066A6BD5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63" y="1864194"/>
            <a:ext cx="2641600" cy="1981200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DE3A7BDE-FD1C-AA16-D718-49E0E83E2D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70" y="1802451"/>
            <a:ext cx="2641600" cy="1987391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14362C-5BC6-9240-6CC5-5AD1BD5EAD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28098"/>
            <a:ext cx="1990204" cy="26513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67165C-0F2C-66EE-CC42-889BB022BB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26" y="3568947"/>
            <a:ext cx="1333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33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7F016-1239-0AFD-7E76-12C3F85F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Тестирование по ПДД 8-11 классы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43E4867-352E-C4FC-1634-28DEE2F559F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68" y="1955408"/>
            <a:ext cx="3268395" cy="245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EE152731-E7AC-0871-887F-0121CBFFE9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32914" y="1864194"/>
            <a:ext cx="3268395" cy="24512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F07A28-B106-9764-DD83-4D2BD5F736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09" y="4406704"/>
            <a:ext cx="3268395" cy="24512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D7DC30-BF1C-7172-23FD-87CFFA41DD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7026" y="4175549"/>
            <a:ext cx="3065658" cy="22992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1A2B32-39A9-E724-61CC-9DF5E0C4EA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8670" y="4289822"/>
            <a:ext cx="3065658" cy="229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53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A085A-7613-6EEF-9C06-B8A4F6F2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/>
              <a:t>Акция «СИМ»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4ABC48F4-E68D-2D95-6CB5-1258455004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198" y="1936488"/>
            <a:ext cx="2140743" cy="2854325"/>
          </a:xfr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5FDFE8FC-5943-2190-ED6B-194DD2F572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333" y="1891061"/>
            <a:ext cx="1847041" cy="2886002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69F6CD-C3BA-502C-484E-A572B87032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194" y="4401973"/>
            <a:ext cx="1965724" cy="262096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F1A5CD2-1341-EE3D-FF42-07E6B63C62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649" y="4401973"/>
            <a:ext cx="2667000" cy="2667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C9174CD-A091-C8FA-638D-17AF6B1E95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857" y="1891724"/>
            <a:ext cx="1201817" cy="26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3702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</TotalTime>
  <Words>87</Words>
  <Application>Microsoft Office PowerPoint</Application>
  <PresentationFormat>Широкоэкранный</PresentationFormat>
  <Paragraphs>12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Century Gothic</vt:lpstr>
      <vt:lpstr>Garamond</vt:lpstr>
      <vt:lpstr>Times New Roman</vt:lpstr>
      <vt:lpstr>Wingdings 3</vt:lpstr>
      <vt:lpstr>Легкий дым</vt:lpstr>
      <vt:lpstr>Беседы ПДД Безопасная зима 5-9 классы февраль 2024</vt:lpstr>
      <vt:lpstr>Минутки безопасности на уроках ОБЖ и на уроках по окружающему миру</vt:lpstr>
      <vt:lpstr>Встреча ЮИД 20.02.2024</vt:lpstr>
      <vt:lpstr>ЕДДБ 06.03.2024</vt:lpstr>
      <vt:lpstr>Акция Скорость не главное 12.02-15.03.2024</vt:lpstr>
      <vt:lpstr>Инструктаж перед каникулами 1-11 классы 18-22.03.2024</vt:lpstr>
      <vt:lpstr>Классные часы по ПДД январь 2024</vt:lpstr>
      <vt:lpstr>Тестирование по ПДД 8-11 классы</vt:lpstr>
      <vt:lpstr>Акция «СИМ»</vt:lpstr>
      <vt:lpstr>Проведение бесед Отрядом ЮИД по ПДД  в 1-4 классах по темам: «Ловушки на дорогах» и «Засветись» октябрь 2023 года</vt:lpstr>
      <vt:lpstr>Проведение занятий ПДД в 8-11 классах по темам: «Темное время суток» ноябрь 2023</vt:lpstr>
      <vt:lpstr>Уроки безопасности для 1-4 классов – январь 2024 - проводит отряд ЮИД «Светофорик»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Беседы ПДД Безопасная зима 5-9 классы февраль 2024</dc:title>
  <dc:creator>Пользователь</dc:creator>
  <cp:lastModifiedBy>Пользователь</cp:lastModifiedBy>
  <cp:revision>2</cp:revision>
  <dcterms:created xsi:type="dcterms:W3CDTF">2024-03-26T07:31:58Z</dcterms:created>
  <dcterms:modified xsi:type="dcterms:W3CDTF">2024-03-26T07:36:27Z</dcterms:modified>
</cp:coreProperties>
</file>